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63" r:id="rId6"/>
    <p:sldId id="261" r:id="rId7"/>
    <p:sldId id="267" r:id="rId8"/>
    <p:sldId id="270" r:id="rId9"/>
    <p:sldId id="264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/>
    <p:restoredTop sz="83840" autoAdjust="0"/>
  </p:normalViewPr>
  <p:slideViewPr>
    <p:cSldViewPr snapToGrid="0" snapToObjects="1">
      <p:cViewPr varScale="1">
        <p:scale>
          <a:sx n="105" d="100"/>
          <a:sy n="105" d="100"/>
        </p:scale>
        <p:origin x="6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1. Anyone that want</a:t>
            </a:r>
            <a:r>
              <a:rPr lang="en-US" baseline="0" dirty="0" smtClean="0"/>
              <a:t>s more information or make a decision right in the grocery store can do so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2. Fast is the</a:t>
            </a:r>
            <a:r>
              <a:rPr lang="en-US" baseline="0" dirty="0" smtClean="0"/>
              <a:t> key word.. We want our app to give really fast feedback and also allow users to navigate the app easily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3. Any</a:t>
            </a:r>
            <a:r>
              <a:rPr lang="en-US" baseline="0" dirty="0" smtClean="0"/>
              <a:t> user with a phone or tablet will be able to use the app, because we tried at all costs to make it as low tech as possible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4. Provide easy to understand information</a:t>
            </a:r>
            <a:r>
              <a:rPr lang="en-US" baseline="0" dirty="0" smtClean="0"/>
              <a:t> on the products in a way that you could find exactly what you want to know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5.</a:t>
            </a:r>
            <a:r>
              <a:rPr lang="en-US" baseline="0" dirty="0" smtClean="0"/>
              <a:t> Another goal will be that you can you use our app to search for competing prices in most grocery stores or supermarkets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6. OVERALL OUR GOAL</a:t>
            </a:r>
            <a:r>
              <a:rPr lang="en-US" baseline="0" dirty="0" smtClean="0"/>
              <a:t> = SHOPPER. Make it as enjoyable as we can for the user so they will want to come back and try </a:t>
            </a:r>
            <a:r>
              <a:rPr lang="en-US" baseline="0" smtClean="0"/>
              <a:t>it again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tif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790699"/>
            <a:ext cx="10018713" cy="1752599"/>
          </a:xfrm>
        </p:spPr>
        <p:txBody>
          <a:bodyPr/>
          <a:lstStyle/>
          <a:p>
            <a:r>
              <a:rPr lang="en-US" smtClean="0"/>
              <a:t>Project Non-GMO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73" y="4703688"/>
            <a:ext cx="3488793" cy="10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201" y="5035722"/>
            <a:ext cx="33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 Launch: 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Only private organizations currently verify Non-GMOs.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0" y="2036378"/>
            <a:ext cx="10229367" cy="3628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nables </a:t>
            </a:r>
            <a:r>
              <a:rPr lang="en-US" dirty="0"/>
              <a:t>the </a:t>
            </a:r>
            <a:r>
              <a:rPr lang="en-US" u="sng" dirty="0"/>
              <a:t>average</a:t>
            </a:r>
            <a:r>
              <a:rPr lang="en-US" dirty="0"/>
              <a:t> consumer to make an immediate, educated </a:t>
            </a:r>
            <a:r>
              <a:rPr lang="en-US" dirty="0" smtClean="0"/>
              <a:t>decision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</a:t>
            </a:r>
            <a:r>
              <a:rPr lang="en-US" dirty="0" smtClean="0"/>
              <a:t>quick</a:t>
            </a:r>
            <a:r>
              <a:rPr lang="en-US" dirty="0"/>
              <a:t> </a:t>
            </a:r>
            <a:r>
              <a:rPr lang="en-US" dirty="0" smtClean="0"/>
              <a:t>and clean</a:t>
            </a:r>
          </a:p>
          <a:p>
            <a:pPr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/>
              <a:t>Low tech user </a:t>
            </a:r>
            <a:r>
              <a:rPr lang="en-US" dirty="0" smtClean="0"/>
              <a:t>interface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</a:t>
            </a:r>
            <a:r>
              <a:rPr lang="en-US" dirty="0" smtClean="0"/>
              <a:t>information </a:t>
            </a:r>
            <a:r>
              <a:rPr lang="en-US" dirty="0"/>
              <a:t>on the products’ </a:t>
            </a:r>
            <a:r>
              <a:rPr lang="en-US" dirty="0" smtClean="0"/>
              <a:t>Non-GMO </a:t>
            </a:r>
            <a:r>
              <a:rPr lang="en-US" dirty="0"/>
              <a:t>status and </a:t>
            </a:r>
            <a:endParaRPr lang="en-US" dirty="0" smtClean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Search competing prices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Enjoyable shopping experience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Implementing a database </a:t>
            </a:r>
            <a:r>
              <a:rPr lang="en-US" dirty="0"/>
              <a:t>into our application.</a:t>
            </a:r>
          </a:p>
          <a:p>
            <a:r>
              <a:rPr lang="en-US" dirty="0" smtClean="0"/>
              <a:t>Partnering with ProjectNon-GMO.org had its own sets of challenges.</a:t>
            </a:r>
          </a:p>
          <a:p>
            <a:r>
              <a:rPr lang="en-US" dirty="0"/>
              <a:t>Balancing other class </a:t>
            </a:r>
            <a:r>
              <a:rPr lang="en-US" dirty="0" smtClean="0"/>
              <a:t>work with our senior design project.</a:t>
            </a:r>
          </a:p>
          <a:p>
            <a:r>
              <a:rPr lang="en-US" dirty="0" smtClean="0"/>
              <a:t>Implementing the camera functions required learning Google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94" y="621792"/>
            <a:ext cx="3003218" cy="5340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1467</TotalTime>
  <Words>463</Words>
  <Application>Microsoft Macintosh PowerPoint</Application>
  <PresentationFormat>Widescreen</PresentationFormat>
  <Paragraphs>114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Corbel</vt:lpstr>
      <vt:lpstr>Times New Roman</vt:lpstr>
      <vt:lpstr>Arial</vt:lpstr>
      <vt:lpstr>Parallax</vt:lpstr>
      <vt:lpstr>Project Non-GMO</vt:lpstr>
      <vt:lpstr>Background</vt:lpstr>
      <vt:lpstr>Our Vision</vt:lpstr>
      <vt:lpstr>PowerPoint Presentation</vt:lpstr>
      <vt:lpstr>What we learned</vt:lpstr>
      <vt:lpstr>PowerPoint Presentation</vt:lpstr>
      <vt:lpstr>PowerPoint Presentation</vt:lpstr>
      <vt:lpstr>PowerPoint Presentation</vt:lpstr>
      <vt:lpstr>Future goals of our app</vt:lpstr>
      <vt:lpstr>Project Non-GMO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36</cp:revision>
  <dcterms:created xsi:type="dcterms:W3CDTF">2016-04-05T23:35:41Z</dcterms:created>
  <dcterms:modified xsi:type="dcterms:W3CDTF">2016-04-13T01:36:55Z</dcterms:modified>
</cp:coreProperties>
</file>